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339" r:id="rId5"/>
    <p:sldId id="260" r:id="rId6"/>
    <p:sldId id="343" r:id="rId7"/>
    <p:sldId id="262" r:id="rId8"/>
    <p:sldId id="263" r:id="rId9"/>
    <p:sldId id="264" r:id="rId10"/>
    <p:sldId id="342" r:id="rId11"/>
    <p:sldId id="266" r:id="rId12"/>
    <p:sldId id="267" r:id="rId13"/>
    <p:sldId id="268" r:id="rId14"/>
    <p:sldId id="269" r:id="rId15"/>
    <p:sldId id="265" r:id="rId16"/>
    <p:sldId id="330" r:id="rId17"/>
    <p:sldId id="271" r:id="rId18"/>
    <p:sldId id="272" r:id="rId19"/>
    <p:sldId id="351" r:id="rId20"/>
    <p:sldId id="273" r:id="rId21"/>
    <p:sldId id="350" r:id="rId22"/>
    <p:sldId id="274" r:id="rId23"/>
    <p:sldId id="352" r:id="rId24"/>
    <p:sldId id="275" r:id="rId25"/>
    <p:sldId id="347" r:id="rId26"/>
    <p:sldId id="276" r:id="rId27"/>
    <p:sldId id="277" r:id="rId28"/>
    <p:sldId id="344" r:id="rId29"/>
    <p:sldId id="345" r:id="rId30"/>
    <p:sldId id="348" r:id="rId31"/>
    <p:sldId id="346" r:id="rId32"/>
    <p:sldId id="349" r:id="rId33"/>
    <p:sldId id="334" r:id="rId34"/>
    <p:sldId id="333" r:id="rId35"/>
    <p:sldId id="335" r:id="rId36"/>
    <p:sldId id="336" r:id="rId37"/>
    <p:sldId id="337" r:id="rId38"/>
    <p:sldId id="340" r:id="rId39"/>
    <p:sldId id="279" r:id="rId40"/>
    <p:sldId id="341" r:id="rId41"/>
    <p:sldId id="281" r:id="rId42"/>
    <p:sldId id="282" r:id="rId43"/>
    <p:sldId id="338" r:id="rId44"/>
    <p:sldId id="284" r:id="rId45"/>
    <p:sldId id="286" r:id="rId46"/>
    <p:sldId id="287" r:id="rId47"/>
    <p:sldId id="285" r:id="rId48"/>
    <p:sldId id="310" r:id="rId4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74" d="100"/>
          <a:sy n="74" d="100"/>
        </p:scale>
        <p:origin x="108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FontTx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 </a:t>
            </a:r>
            <a:r>
              <a:rPr sz="4100" u="heavy" spc="-9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311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requests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(resource ID:7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6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da9d0-69be-4dd5-8108-0de7907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c5a4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311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requests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from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the last</a:t>
            </a:r>
            <a:r>
              <a:rPr lang="en-US"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week.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requests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of the Potholes, Weeds/Debris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and Overgrowth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call  types.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6903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"76fda9d0-69be-4dd5-8108-0de7907fc5a4"</a:t>
            </a:r>
            <a:endParaRPr sz="3200" dirty="0">
              <a:latin typeface="Lucida Sans Unicode"/>
              <a:cs typeface="Lucida Sans Unicode"/>
            </a:endParaRPr>
          </a:p>
          <a:p>
            <a:pPr marR="2015489">
              <a:lnSpc>
                <a:spcPct val="110300"/>
              </a:lnSpc>
              <a:tabLst>
                <a:tab pos="1507490" algn="l"/>
                <a:tab pos="4774565" algn="l"/>
                <a:tab pos="6784975" algn="l"/>
                <a:tab pos="10554335" algn="l"/>
              </a:tabLst>
            </a:pP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"CREATED_ON</a:t>
            </a:r>
            <a:r>
              <a:rPr sz="3200" spc="-10" dirty="0">
                <a:latin typeface="Lucida Sans Unicode"/>
                <a:cs typeface="Lucida Sans Unicode"/>
              </a:rPr>
              <a:t>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'2019-09-30'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 </a:t>
            </a:r>
            <a:r>
              <a:rPr sz="3200" spc="250" dirty="0">
                <a:latin typeface="Lucida Sans Unicode"/>
                <a:cs typeface="Lucida Sans Unicode"/>
              </a:rPr>
              <a:t>'2019-10-06'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212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55" dirty="0">
                <a:latin typeface="Lucida Sans Unicode"/>
                <a:cs typeface="Lucida Sans Unicode"/>
              </a:rPr>
              <a:t>SELEC</a:t>
            </a:r>
            <a:r>
              <a:rPr sz="3200" spc="65" dirty="0">
                <a:latin typeface="Lucida Sans Unicode"/>
                <a:cs typeface="Lucida Sans Unicode"/>
              </a:rPr>
              <a:t>T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65" dirty="0">
                <a:latin typeface="Lucida Sans Unicode"/>
                <a:cs typeface="Lucida Sans Unicode"/>
              </a:rPr>
              <a:t>*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15" dirty="0">
                <a:latin typeface="Lucida Sans Unicode"/>
                <a:cs typeface="Lucida Sans Unicode"/>
              </a:rPr>
              <a:t>FROM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</a:t>
            </a:r>
            <a:r>
              <a:rPr sz="3200" spc="25" dirty="0">
                <a:latin typeface="Lucida Sans Unicode"/>
                <a:cs typeface="Lucida Sans Unicode"/>
              </a:rPr>
              <a:t>"</a:t>
            </a:r>
            <a:endParaRPr lang="en-US" sz="3200" spc="25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-170" dirty="0">
                <a:latin typeface="Lucida Sans Unicode"/>
                <a:cs typeface="Lucida Sans Unicode"/>
              </a:rPr>
              <a:t>WHERE  </a:t>
            </a:r>
            <a:r>
              <a:rPr sz="3200" spc="-20" dirty="0">
                <a:latin typeface="Lucida Sans Unicode"/>
                <a:cs typeface="Lucida Sans Unicode"/>
              </a:rPr>
              <a:t>"CREATED_ON"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05" dirty="0">
                <a:latin typeface="Lucida Sans Unicode"/>
                <a:cs typeface="Lucida Sans Unicode"/>
              </a:rPr>
              <a:t>BETWEEN</a:t>
            </a:r>
            <a:r>
              <a:rPr lang="en-US" sz="3200" spc="-105" dirty="0">
                <a:latin typeface="Lucida Sans Unicode"/>
                <a:cs typeface="Lucida Sans Unicode"/>
              </a:rPr>
              <a:t> </a:t>
            </a:r>
            <a:r>
              <a:rPr sz="3200" spc="229" dirty="0">
                <a:latin typeface="Lucida Sans Unicode"/>
                <a:cs typeface="Lucida Sans Unicode"/>
              </a:rPr>
              <a:t>'2019-09-30'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sz="3200" spc="229" dirty="0">
                <a:latin typeface="Lucida Sans Unicode"/>
                <a:cs typeface="Lucida Sans Unicode"/>
              </a:rPr>
              <a:t>'2019-10-06'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lang="en-US" sz="3200" spc="35" dirty="0">
                <a:latin typeface="Lucida Sans Unicode"/>
                <a:cs typeface="Lucida Sans Unicode"/>
              </a:rPr>
              <a:t>"</a:t>
            </a:r>
            <a:r>
              <a:rPr lang="en-US" sz="3200" spc="95" dirty="0">
                <a:latin typeface="Lucida Sans Unicode"/>
                <a:cs typeface="Lucida Sans Unicode"/>
              </a:rPr>
              <a:t>REQUEST_TYPE</a:t>
            </a:r>
            <a:r>
              <a:rPr lang="en-US" sz="3200" spc="35" dirty="0">
                <a:latin typeface="Lucida Sans Unicode"/>
                <a:cs typeface="Lucida Sans Unicode"/>
              </a:rPr>
              <a:t> 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(‘Potholes’</a:t>
            </a:r>
            <a:r>
              <a:rPr lang="en-US" sz="3200" spc="34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00" dirty="0">
                <a:latin typeface="Lucida Sans Unicode"/>
                <a:cs typeface="Lucida Sans Unicode"/>
              </a:rPr>
              <a:t>'Weeds/Debris'</a:t>
            </a:r>
            <a:r>
              <a:rPr lang="en-US" sz="3200" spc="18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20" dirty="0">
                <a:latin typeface="Lucida Sans Unicode"/>
                <a:cs typeface="Lucida Sans Unicode"/>
              </a:rPr>
              <a:t>'Overgrowth')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filter()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106144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distinct()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4211409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min(), max()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862936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R/</a:t>
            </a: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equivalents?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n(), mean(), sum()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group_by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13263880" cy="253873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apps/wprdc_sql.R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counts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number crimes by  neighborhood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sz="4100" u="heavy" spc="2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Blotter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2508250" y="3978275"/>
            <a:ext cx="15640685" cy="395922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  <a:endParaRPr sz="3200" dirty="0">
              <a:latin typeface="Lucida Sans Unicode"/>
              <a:cs typeface="Lucida Sans Unicode"/>
            </a:endParaRPr>
          </a:p>
          <a:p>
            <a:pPr marL="49530" marR="9657080">
              <a:lnSpc>
                <a:spcPts val="6509"/>
              </a:lnSpc>
              <a:spcBef>
                <a:spcPts val="555"/>
              </a:spcBef>
            </a:pPr>
            <a:r>
              <a:rPr sz="32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"INCIDENTNEIGHBORHOOD",  </a:t>
            </a:r>
            <a:r>
              <a:rPr sz="3200" spc="8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COUNT("CCR")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1780"/>
              </a:spcBef>
              <a:tabLst>
                <a:tab pos="1337945" algn="l"/>
              </a:tabLst>
            </a:pPr>
            <a:r>
              <a:rPr sz="3200" spc="-33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200" spc="35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2495"/>
              </a:spcBef>
              <a:tabLst>
                <a:tab pos="1595120" algn="l"/>
                <a:tab pos="2367915" algn="l"/>
              </a:tabLst>
            </a:pPr>
            <a:r>
              <a:rPr sz="32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320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	</a:t>
            </a:r>
            <a:r>
              <a:rPr sz="3200" spc="-25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</a:t>
            </a:r>
            <a:endParaRPr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case_when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paste()/paste0()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aPassword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1154162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629653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crimes by neighborhood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lang="en-US"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Blotter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would be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resource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ID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(1797ead8-8262-41cc-9099-cbc8a161924b)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WPRDC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uses a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Postgresql</a:t>
            </a:r>
            <a:r>
              <a:rPr lang="en-US" sz="410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backend</a:t>
            </a:r>
            <a:endParaRPr lang="en-US" sz="4100" dirty="0">
              <a:latin typeface="Arial"/>
              <a:cs typeface="Arial"/>
            </a:endParaRPr>
          </a:p>
          <a:p>
            <a:pPr marL="1429384" lvl="2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means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anything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contains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number or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capital letters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be wrapped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lang="en-US" sz="410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quotes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87058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39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3900" spc="470" dirty="0">
                <a:solidFill>
                  <a:srgbClr val="212733"/>
                </a:solidFill>
                <a:latin typeface="Lucida Sans Unicode"/>
                <a:cs typeface="Lucida Sans Unicode"/>
              </a:rPr>
              <a:t>*	</a:t>
            </a:r>
            <a:r>
              <a:rPr sz="3900" spc="-395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9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9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990</Words>
  <Application>Microsoft Office PowerPoint</Application>
  <PresentationFormat>Custom</PresentationFormat>
  <Paragraphs>197</Paragraphs>
  <Slides>48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PowerPoint Presentation</vt:lpstr>
      <vt:lpstr>SQL FUNCTIONS Sometimes you don’t just want the raw data</vt:lpstr>
      <vt:lpstr>DISTINCT</vt:lpstr>
      <vt:lpstr>PowerPoint Presentation</vt:lpstr>
      <vt:lpstr>MATH FUNCTIONS</vt:lpstr>
      <vt:lpstr>PowerPoint Presentation</vt:lpstr>
      <vt:lpstr>COUNT, AVERAGE, SUM</vt:lpstr>
      <vt:lpstr>PowerPoint Presentation</vt:lpstr>
      <vt:lpstr>GROUP BY</vt:lpstr>
      <vt:lpstr>PowerPoint Presentation</vt:lpstr>
      <vt:lpstr>EXERCISE</vt:lpstr>
      <vt:lpstr>SOLUTION</vt:lpstr>
      <vt:lpstr>PowerPoint Presentation</vt:lpstr>
      <vt:lpstr>CASE</vt:lpstr>
      <vt:lpstr>PowerPoint Presentation</vt:lpstr>
      <vt:lpstr>CONCAT</vt:lpstr>
      <vt:lpstr>PowerPoint Presentation</vt:lpstr>
      <vt:lpstr>PowerPoint Presentation</vt:lpstr>
      <vt:lpstr>PowerPoint Presentation</vt:lpstr>
      <vt:lpstr>Left/Right Join</vt:lpstr>
      <vt:lpstr>Inner/Outer Join</vt:lpstr>
      <vt:lpstr>Anti-Joins</vt:lpstr>
      <vt:lpstr>Writing SQL</vt:lpstr>
      <vt:lpstr>SQL IDE’S</vt:lpstr>
      <vt:lpstr>DB Connections</vt:lpstr>
      <vt:lpstr>CONNECTING</vt:lpstr>
      <vt:lpstr>ALLOWING HANDSHAKES</vt:lpstr>
      <vt:lpstr>PowerPoint Presentation</vt:lpstr>
      <vt:lpstr>ENVIRONMENTAL VARIABLE OR FILE</vt:lpstr>
      <vt:lpstr>BUILDING AN ENVIRON FILE</vt:lpstr>
      <vt:lpstr>LOADING VARIABLES</vt:lpstr>
      <vt:lpstr>ESTABLISHING CONNECTIONS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20</cp:revision>
  <dcterms:created xsi:type="dcterms:W3CDTF">2019-10-29T13:43:56Z</dcterms:created>
  <dcterms:modified xsi:type="dcterms:W3CDTF">2019-11-12T17:33:19Z</dcterms:modified>
</cp:coreProperties>
</file>